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00"/>
    <a:srgbClr val="B7352D"/>
    <a:srgbClr val="215CAF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11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4773" y="39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3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" Type="http://schemas.openxmlformats.org/officeDocument/2006/relationships/slide" Target="slides/slide4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" Type="http://schemas.openxmlformats.org/officeDocument/2006/relationships/slide" Target="slides/slide5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" Type="http://schemas.openxmlformats.org/officeDocument/2006/relationships/slide" Target="slides/slide1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" Type="http://schemas.openxmlformats.org/officeDocument/2006/relationships/notesMaster" Target="notesMasters/notesMaster1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" Type="http://schemas.openxmlformats.org/officeDocument/2006/relationships/handoutMaster" Target="handoutMasters/handoutMaster1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" Type="http://schemas.openxmlformats.org/officeDocument/2006/relationships/presProps" Target="presProps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" Type="http://schemas.openxmlformats.org/officeDocument/2006/relationships/viewProps" Target="viewProps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" Type="http://schemas.openxmlformats.org/officeDocument/2006/relationships/theme" Target="theme/theme1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" Type="http://schemas.openxmlformats.org/officeDocument/2006/relationships/tableStyles" Target="tableStyles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" Type="http://schemas.openxmlformats.org/officeDocument/2006/relationships/slide" Target="slides/slide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18.07.23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18.07.23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Relationship Id="rId3" Type="http://schemas.openxmlformats.org/officeDocument/2006/relationships/image" Target="../media/image147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Relationship Id="rId3" Type="http://schemas.openxmlformats.org/officeDocument/2006/relationships/image" Target="../media/image15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66241"/>
            <a:ext cx="6448508" cy="2205989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769235"/>
            <a:ext cx="4680000" cy="830776"/>
          </a:xfrm>
        </p:spPr>
        <p:txBody>
          <a:bodyPr/>
          <a:lstStyle/>
          <a:p>
            <a:r>
              <a:rPr lang="de-DE" b="1" dirty="0"/>
              <a:t>Eduard Meier</a:t>
            </a:r>
          </a:p>
          <a:p>
            <a:r>
              <a:rPr lang="de-DE" dirty="0"/>
              <a:t>Master Thesis Student</a:t>
            </a:r>
          </a:p>
          <a:p>
            <a:fld id="{5755F41D-0A28-A54B-AD1B-2613076A52EC}" type="datetime1">
              <a:rPr lang="de-CH" smtClean="0"/>
              <a:t>18.07.23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Biochemical</a:t>
            </a:r>
            <a:r>
              <a:rPr lang="de-DE" dirty="0"/>
              <a:t> Engineering Lab &amp; Janssen Cilag AG</a:t>
            </a:r>
            <a:endParaRPr lang="de-CH" dirty="0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B77B2F9E-47BB-1B8C-DCE6-BD152B9F2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9202" r="9136" b="17431"/>
          <a:stretch/>
        </p:blipFill>
        <p:spPr>
          <a:xfrm>
            <a:off x="3272813" y="184673"/>
            <a:ext cx="1415562" cy="6242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0548D-05CC-63C1-D00D-51804DD4D359}"/>
              </a:ext>
            </a:extLst>
          </p:cNvPr>
          <p:cNvSpPr txBox="1"/>
          <p:nvPr/>
        </p:nvSpPr>
        <p:spPr>
          <a:xfrm>
            <a:off x="2742320" y="393527"/>
            <a:ext cx="331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urmukhi MN" panose="02020600050405020304" pitchFamily="18" charset="0"/>
                <a:ea typeface="Palatino" pitchFamily="2" charset="77"/>
                <a:cs typeface="Gurmukhi MN" panose="02020600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HEK-EVs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SurfTypes_500ug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VolFra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VolFra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456906"/>
          </a:xfrm>
          <a:prstGeom prst="rect">
            <a:avLst/>
          </a:prstGeom>
        </p:spPr>
      </p:pic>
      <p:pic>
        <p:nvPicPr>
          <p:cNvPr id="6" name="Picture 5" descr="JJ1_VolFrac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456906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VolFra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456906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456906"/>
          </a:xfrm>
          <a:prstGeom prst="rect">
            <a:avLst/>
          </a:prstGeom>
        </p:spPr>
      </p:pic>
      <p:pic>
        <p:nvPicPr>
          <p:cNvPr id="6" name="Picture 5" descr="JJn_01mg_ProtType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456906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45690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HEK-EVs_PS2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456906"/>
          </a:xfrm>
          <a:prstGeom prst="rect">
            <a:avLst/>
          </a:prstGeom>
        </p:spPr>
      </p:pic>
      <p:pic>
        <p:nvPicPr>
          <p:cNvPr id="6" name="Picture 5" descr="JJn_01mg_ProtType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456906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456906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PS20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387212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RBC-EVs_H2O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119852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RBC-EVs_H2O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119852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RBC-EVs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HEK-EVs_TimeSteps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HEK_PS20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NoJJ1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NoJJ1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4588462"/>
          </a:xfrm>
          <a:prstGeom prst="rect">
            <a:avLst/>
          </a:prstGeom>
        </p:spPr>
      </p:pic>
      <p:pic>
        <p:nvPicPr>
          <p:cNvPr id="6" name="Picture 5" descr="JJ1_01mg_BGr_NoJJ1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45884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NoJJ1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58846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NoJJ1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NoJJ1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4588462"/>
          </a:xfrm>
          <a:prstGeom prst="rect">
            <a:avLst/>
          </a:prstGeom>
        </p:spPr>
      </p:pic>
      <p:pic>
        <p:nvPicPr>
          <p:cNvPr id="6" name="Picture 5" descr="JJ1_01mg_BGr_NoJJ1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458846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NoJJ1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58846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BVs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03082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01mg_BGr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01mg_BGr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M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1828800"/>
            <a:ext cx="8778240" cy="339176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M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943109"/>
          </a:xfrm>
          <a:prstGeom prst="rect">
            <a:avLst/>
          </a:prstGeom>
        </p:spPr>
      </p:pic>
      <p:pic>
        <p:nvPicPr>
          <p:cNvPr id="6" name="Picture 5" descr="JJ1_01mg_Ma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M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1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EVs_BSA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0308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1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943109"/>
          </a:xfrm>
          <a:prstGeom prst="rect">
            <a:avLst/>
          </a:prstGeom>
        </p:spPr>
      </p:pic>
      <p:pic>
        <p:nvPicPr>
          <p:cNvPr id="6" name="Picture 5" descr="JJ1_10mg_AirAggr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1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10mg_HighShear_Freez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10mg_HighShear_Freez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943109"/>
          </a:xfrm>
          <a:prstGeom prst="rect">
            <a:avLst/>
          </a:prstGeom>
        </p:spPr>
      </p:pic>
      <p:pic>
        <p:nvPicPr>
          <p:cNvPr id="6" name="Picture 5" descr="JJ1_10mg_HighShear_Freezing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10mg_HighShear_Freez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5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5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943109"/>
          </a:xfrm>
          <a:prstGeom prst="rect">
            <a:avLst/>
          </a:prstGeom>
        </p:spPr>
      </p:pic>
      <p:pic>
        <p:nvPicPr>
          <p:cNvPr id="6" name="Picture 5" descr="JJ1_50mg_AirAggr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5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943109"/>
          </a:xfrm>
          <a:prstGeom prst="rect">
            <a:avLst/>
          </a:prstGeom>
        </p:spPr>
      </p:pic>
      <p:pic>
        <p:nvPicPr>
          <p:cNvPr id="6" name="Picture 5" descr="JJ1_ProtConc_10mg_Surf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EVs_H2O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17780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943109"/>
          </a:xfrm>
          <a:prstGeom prst="rect">
            <a:avLst/>
          </a:prstGeom>
        </p:spPr>
      </p:pic>
      <p:pic>
        <p:nvPicPr>
          <p:cNvPr id="6" name="Picture 5" descr="JJ1_ProtConc_10mg_Surf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943109"/>
          </a:xfrm>
          <a:prstGeom prst="rect">
            <a:avLst/>
          </a:prstGeom>
        </p:spPr>
      </p:pic>
      <p:pic>
        <p:nvPicPr>
          <p:cNvPr id="6" name="Picture 5" descr="JJ1_ProtConc_50mg_Surf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943109"/>
          </a:xfrm>
          <a:prstGeom prst="rect">
            <a:avLst/>
          </a:prstGeom>
        </p:spPr>
      </p:pic>
      <p:pic>
        <p:nvPicPr>
          <p:cNvPr id="6" name="Picture 5" descr="JJ1_ProtConc_50mg_Surf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4310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EVs_H2O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17780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456906"/>
          </a:xfrm>
          <a:prstGeom prst="rect">
            <a:avLst/>
          </a:prstGeom>
        </p:spPr>
      </p:pic>
      <p:pic>
        <p:nvPicPr>
          <p:cNvPr id="6" name="Picture 5" descr="JJ1_ProtConc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45690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456906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456906"/>
          </a:xfrm>
          <a:prstGeom prst="rect">
            <a:avLst/>
          </a:prstGeom>
        </p:spPr>
      </p:pic>
      <p:pic>
        <p:nvPicPr>
          <p:cNvPr id="6" name="Picture 5" descr="JJ1_ProtConc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45690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456906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773047"/>
          </a:xfrm>
          <a:prstGeom prst="rect">
            <a:avLst/>
          </a:prstGeom>
        </p:spPr>
      </p:pic>
      <p:pic>
        <p:nvPicPr>
          <p:cNvPr id="6" name="Picture 5" descr="JJ1_SurfConc_PO1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EVs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03082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773047"/>
          </a:xfrm>
          <a:prstGeom prst="rect">
            <a:avLst/>
          </a:prstGeom>
        </p:spPr>
      </p:pic>
      <p:pic>
        <p:nvPicPr>
          <p:cNvPr id="6" name="Picture 5" descr="JJ1_SurfConc_PO1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773047"/>
          </a:xfrm>
          <a:prstGeom prst="rect">
            <a:avLst/>
          </a:prstGeom>
        </p:spPr>
      </p:pic>
      <p:pic>
        <p:nvPicPr>
          <p:cNvPr id="6" name="Picture 5" descr="JJ1_SurfConc_PS2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773047"/>
          </a:xfrm>
          <a:prstGeom prst="rect">
            <a:avLst/>
          </a:prstGeom>
        </p:spPr>
      </p:pic>
      <p:pic>
        <p:nvPicPr>
          <p:cNvPr id="6" name="Picture 5" descr="JJ1_SurfConc_PS2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773047"/>
          </a:xfrm>
          <a:prstGeom prst="rect">
            <a:avLst/>
          </a:prstGeom>
        </p:spPr>
      </p:pic>
      <p:pic>
        <p:nvPicPr>
          <p:cNvPr id="6" name="Picture 5" descr="JJ1_SurfConc_PS8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EVs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773047"/>
          </a:xfrm>
          <a:prstGeom prst="rect">
            <a:avLst/>
          </a:prstGeom>
        </p:spPr>
      </p:pic>
      <p:pic>
        <p:nvPicPr>
          <p:cNvPr id="6" name="Picture 5" descr="JJ1_SurfConc_PS8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77304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SurfTypes_010ug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SurfTypes_010ug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EVs_TimeSteps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030824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SurfTypes_050ug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SurfTypes_050ug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SurfTypes_100ug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HEK-EVs_BSA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SurfTypes_100ug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SurfTypes_250ug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SurfTypes_250ug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934954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077443"/>
          </a:xfrm>
          <a:prstGeom prst="rect">
            <a:avLst/>
          </a:prstGeom>
        </p:spPr>
      </p:pic>
      <p:pic>
        <p:nvPicPr>
          <p:cNvPr id="6" name="Picture 5" descr="JJ1_SurfTypes_500ug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07744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-pp-template-praesentation.potx" id="{D9E153C4-3F86-4C43-B293-4BBF19123312}" vid="{E1DFB9CB-3F1E-485D-AB0D-B52F37504C38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9630</TotalTime>
  <Words>16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Gurmukhi MN</vt:lpstr>
      <vt:lpstr>Symbol</vt:lpstr>
      <vt:lpstr>ETH Zürich</vt:lpstr>
      <vt:lpstr>Results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Meier  Eduard</dc:creator>
  <cp:lastModifiedBy>Meier  Eduard</cp:lastModifiedBy>
  <cp:revision>232</cp:revision>
  <dcterms:created xsi:type="dcterms:W3CDTF">2023-04-30T10:38:12Z</dcterms:created>
  <dcterms:modified xsi:type="dcterms:W3CDTF">2023-07-18T07:58:10Z</dcterms:modified>
</cp:coreProperties>
</file>